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69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686" userDrawn="1">
          <p15:clr>
            <a:srgbClr val="A4A3A4"/>
          </p15:clr>
        </p15:guide>
        <p15:guide id="5" pos="3634" userDrawn="1">
          <p15:clr>
            <a:srgbClr val="A4A3A4"/>
          </p15:clr>
        </p15:guide>
        <p15:guide id="6" orient="horz" pos="25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DE0"/>
    <a:srgbClr val="CCFFFF"/>
    <a:srgbClr val="DE8681"/>
    <a:srgbClr val="FBFBFB"/>
    <a:srgbClr val="095BA5"/>
    <a:srgbClr val="44A8B2"/>
    <a:srgbClr val="E9E5DB"/>
    <a:srgbClr val="D3CBB6"/>
    <a:srgbClr val="858C8A"/>
    <a:srgbClr val="4D6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62" autoAdjust="0"/>
    <p:restoredTop sz="95954" autoAdjust="0"/>
  </p:normalViewPr>
  <p:slideViewPr>
    <p:cSldViewPr snapToGrid="0" showGuides="1">
      <p:cViewPr varScale="1">
        <p:scale>
          <a:sx n="75" d="100"/>
          <a:sy n="75" d="100"/>
        </p:scale>
        <p:origin x="1842" y="54"/>
      </p:cViewPr>
      <p:guideLst>
        <p:guide orient="horz" pos="3687"/>
        <p:guide pos="2160"/>
        <p:guide orient="horz" pos="3120"/>
        <p:guide pos="686"/>
        <p:guide pos="3634"/>
        <p:guide orient="horz" pos="25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AAD7F-FA2B-4C48-97B9-0543A6F9A99F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1F776-F24B-40E7-B145-6AD6535E5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2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03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4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80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>
              <a:lumMod val="85000"/>
              <a:lumOff val="1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"/>
            <a:ext cx="6858000" cy="59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47783" y="9705945"/>
            <a:ext cx="5710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7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7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本ネットワーク構築会は「欧米豪からの訪日旅行者の滞在と周遊を促進する「売れる」コンテンツの企画開発・流通環境整備事業」で実施される事業です。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29000" y="9070193"/>
            <a:ext cx="5400000" cy="648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お申込み・お問い合わせ先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D2C X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（営業時間 平日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11:00-18:00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担当：内山・千葉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090-9010-1310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03-6369-3695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メールアドレス：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" action="ppaction://noaction"/>
              </a:rPr>
              <a:t>seminar@d2cx.co.jp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9000" y="6283651"/>
            <a:ext cx="6660000" cy="27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kumimoji="1" lang="ja-JP" altLang="en-US" sz="105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3000" y="6003774"/>
            <a:ext cx="2618024" cy="2308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ネットワーク構築会へのご要望</a:t>
            </a:r>
            <a:r>
              <a: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（自由記入欄）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89000" y="6314200"/>
            <a:ext cx="6480000" cy="28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記入例：特にイギリス市場に強い旅行会社やランオペとのネットワークを構築したい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9976" y="0"/>
            <a:ext cx="5278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下記と裏面の必要事項をご記入のうえ、メールもしくは</a:t>
            </a:r>
            <a:r>
              <a:rPr kumimoji="1" lang="en-US" altLang="ja-JP" sz="12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2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にてお申込みください。</a:t>
            </a:r>
          </a:p>
        </p:txBody>
      </p: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88367"/>
              </p:ext>
            </p:extLst>
          </p:nvPr>
        </p:nvGraphicFramePr>
        <p:xfrm>
          <a:off x="99000" y="306582"/>
          <a:ext cx="6660000" cy="5544000"/>
        </p:xfrm>
        <a:graphic>
          <a:graphicData uri="http://schemas.openxmlformats.org/drawingml/2006/table">
            <a:tbl>
              <a:tblPr/>
              <a:tblGrid>
                <a:gridCol w="6660000">
                  <a:extLst>
                    <a:ext uri="{9D8B030D-6E8A-4147-A177-3AD203B41FA5}">
                      <a16:colId xmlns:a16="http://schemas.microsoft.com/office/drawing/2014/main" val="129294284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団体紹介・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等（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文字程度）　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商談会の際に参加者に配布する資料等で使用いたします。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25702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2372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注力したい市場　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本事業の注力市場はアメリカ・イギリス・オーストラリア・フランス・ドイツの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市場となります。（以下よりご選択ください。）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6558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86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ツアー・コンテンツ名　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販売中および検討中の企画案でも問題ありません。（自由記入欄）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26766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99022"/>
                  </a:ext>
                </a:extLst>
              </a:tr>
            </a:tbl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189000" y="4811571"/>
            <a:ext cx="6480000" cy="28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記入例：しまなみ海道を半日で巡るサイクリングツアー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89000" y="640948"/>
            <a:ext cx="6480000" cy="39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記入例：弊社はしまなみ海道を中心に英語ガイド付きの</a:t>
            </a:r>
            <a:r>
              <a:rPr kumimoji="1"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時間の昼食付サイクリングツアーを提供しており・・・</a:t>
            </a:r>
            <a:endParaRPr kumimoji="1" lang="en-US" altLang="ja-JP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kumimoji="1"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https/○○○○○○○○○○○○○○○○○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9000" y="1123154"/>
            <a:ext cx="13580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事業概要と特徴：</a:t>
            </a: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4949" y="3482761"/>
            <a:ext cx="5008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アメリカ</a:t>
            </a:r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フランス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イギリス</a:t>
            </a:r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ドイツ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オーストラリア</a:t>
            </a:r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 その他（　　　　　　　　　　　　　　　　　　　　）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08508" y="3443135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複数選択可</a:t>
            </a:r>
          </a:p>
        </p:txBody>
      </p:sp>
    </p:spTree>
    <p:extLst>
      <p:ext uri="{BB962C8B-B14F-4D97-AF65-F5344CB8AC3E}">
        <p14:creationId xmlns:p14="http://schemas.microsoft.com/office/powerpoint/2010/main" val="250021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kumimoji="1" sz="1200" dirty="0">
            <a:solidFill>
              <a:schemeClr val="tx1">
                <a:lumMod val="85000"/>
                <a:lumOff val="15000"/>
              </a:schemeClr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12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17847</TotalTime>
  <Words>271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user</cp:lastModifiedBy>
  <cp:revision>1</cp:revision>
  <cp:lastPrinted>2021-12-28T07:15:01Z</cp:lastPrinted>
  <dcterms:created xsi:type="dcterms:W3CDTF">2019-01-15T05:11:17Z</dcterms:created>
  <dcterms:modified xsi:type="dcterms:W3CDTF">2022-01-06T10:58:17Z</dcterms:modified>
</cp:coreProperties>
</file>